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641B-1C7B-43B7-B522-3D841257260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65C5-2186-497E-91BA-89DF599D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U.S CONSTITUTION NOTES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The #1 goal was to keep the states together as 1 </a:t>
            </a:r>
            <a:r>
              <a:rPr lang="en-US" sz="3100" b="1" dirty="0" smtClean="0"/>
              <a:t>country- The </a:t>
            </a:r>
            <a:r>
              <a:rPr lang="en-US" sz="3100" b="1" dirty="0"/>
              <a:t>USA. To do this, they felt they needed </a:t>
            </a:r>
            <a:r>
              <a:rPr lang="en-US" sz="3100" b="1" dirty="0" smtClean="0"/>
              <a:t>2 things…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572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 A stronger </a:t>
            </a:r>
            <a:r>
              <a:rPr lang="en-US" b="1" u="sng" dirty="0" smtClean="0"/>
              <a:t>Central government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 stronger Central Government would be powerful enough and  provide enough to keep the states together.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   2. A </a:t>
            </a:r>
            <a:r>
              <a:rPr lang="en-US" b="1" u="sng" dirty="0" smtClean="0"/>
              <a:t>Constitution</a:t>
            </a:r>
            <a:r>
              <a:rPr lang="en-US" b="1" dirty="0" smtClean="0"/>
              <a:t>- a written set of laws that establish a Government </a:t>
            </a:r>
            <a:r>
              <a:rPr lang="en-US" b="1" u="sng" dirty="0" smtClean="0"/>
              <a:t>the Government must follow.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130" y="2057400"/>
            <a:ext cx="36623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09600" y="495300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a. A written set of laws would make sure the central Government followed the rules of the </a:t>
            </a:r>
            <a:r>
              <a:rPr lang="en-US" sz="2600" b="1" u="sng" dirty="0"/>
              <a:t>people</a:t>
            </a:r>
            <a:r>
              <a:rPr lang="en-US" sz="2600" b="1" dirty="0"/>
              <a:t> and couldn’t be changed.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III.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4114800" cy="838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A. The Roman Republic. </a:t>
            </a:r>
          </a:p>
        </p:txBody>
      </p:sp>
      <p:pic>
        <p:nvPicPr>
          <p:cNvPr id="4" name="Picture 2" descr="http://static.ddmcdn.com/gif/the-enlightenme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4958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8194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/>
              <a:t>B. </a:t>
            </a:r>
            <a:r>
              <a:rPr lang="en-US" sz="2800" b="1" u="sng" dirty="0"/>
              <a:t>The Enlightenment</a:t>
            </a:r>
            <a:r>
              <a:rPr lang="en-US" sz="2800" b="1" dirty="0"/>
              <a:t>- European movement toward </a:t>
            </a:r>
            <a:r>
              <a:rPr lang="en-US" sz="2800" b="1" dirty="0" smtClean="0"/>
              <a:t>logic</a:t>
            </a:r>
            <a:r>
              <a:rPr lang="en-US" sz="2800" dirty="0" smtClean="0"/>
              <a:t> </a:t>
            </a:r>
            <a:r>
              <a:rPr lang="en-US" sz="2800" b="1" dirty="0" smtClean="0"/>
              <a:t>and </a:t>
            </a:r>
            <a:r>
              <a:rPr lang="en-US" sz="2800" b="1" dirty="0"/>
              <a:t>reason.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5410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u="sng" dirty="0" smtClean="0"/>
              <a:t>Republican Government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7293525" cy="3356995"/>
          </a:xfrm>
        </p:spPr>
      </p:pic>
      <p:sp>
        <p:nvSpPr>
          <p:cNvPr id="6" name="TextBox 5"/>
          <p:cNvSpPr txBox="1"/>
          <p:nvPr/>
        </p:nvSpPr>
        <p:spPr>
          <a:xfrm>
            <a:off x="2514600" y="1447800"/>
            <a:ext cx="5402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dirty="0" smtClean="0"/>
              <a:t>People elect representatives to govern for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2. John Locke- </a:t>
            </a:r>
            <a:r>
              <a:rPr lang="en-US" b="1" u="sng" dirty="0" smtClean="0"/>
              <a:t>Natural Rights</a:t>
            </a:r>
            <a:r>
              <a:rPr lang="en-US" b="1" dirty="0" smtClean="0"/>
              <a:t> and </a:t>
            </a:r>
            <a:r>
              <a:rPr lang="en-US" b="1" u="sng" dirty="0" smtClean="0"/>
              <a:t>Social Contract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</a:t>
            </a:r>
            <a:endParaRPr lang="en-US" dirty="0"/>
          </a:p>
        </p:txBody>
      </p:sp>
      <p:pic>
        <p:nvPicPr>
          <p:cNvPr id="4" name="Picture 2" descr="http://images.sodahead.com/polls/001519093/521982383_Human_Has_Rights_answer_1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2976372" cy="3733800"/>
          </a:xfrm>
          <a:prstGeom prst="rect">
            <a:avLst/>
          </a:prstGeom>
          <a:noFill/>
        </p:spPr>
      </p:pic>
      <p:pic>
        <p:nvPicPr>
          <p:cNvPr id="2052" name="Picture 4" descr="http://www.thefederalistpapers.org/wp-content/uploads/2012/12/John-Locke-Second-Treatise-of-Government-Cover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050578" cy="524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3</a:t>
            </a:r>
            <a:r>
              <a:rPr lang="en-US" b="1" dirty="0" smtClean="0"/>
              <a:t>. Montesquieu- </a:t>
            </a:r>
            <a:r>
              <a:rPr lang="en-US" b="1" u="sng" dirty="0" smtClean="0"/>
              <a:t>Separation of Powers</a:t>
            </a:r>
            <a:r>
              <a:rPr lang="en-US" b="1" dirty="0" smtClean="0"/>
              <a:t> (SOP) so no one person or group can get too powerful.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985" y="2362200"/>
            <a:ext cx="3960851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b="1" dirty="0"/>
              <a:t>a. 3 branches of </a:t>
            </a:r>
            <a:r>
              <a:rPr lang="en-US" sz="2600" b="1" dirty="0" smtClean="0"/>
              <a:t>gov’t </a:t>
            </a:r>
            <a:r>
              <a:rPr lang="en-US" sz="2600" b="1" dirty="0"/>
              <a:t>with clearly defined powers and limits.</a:t>
            </a:r>
            <a:endParaRPr lang="en-US" sz="2600" dirty="0"/>
          </a:p>
          <a:p>
            <a:pPr>
              <a:buNone/>
            </a:pPr>
            <a:r>
              <a:rPr lang="en-US" b="1" dirty="0"/>
              <a:t>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382" y="41910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b="1" dirty="0"/>
              <a:t>b. Checks and balances- balance the power between the branches, and have checks- powers over each other.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I. Articles of Confederation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dirty="0"/>
              <a:t>A. Loosely tied the colonies together to fight the British.</a:t>
            </a:r>
            <a:endParaRPr lang="en-US" sz="3200" dirty="0"/>
          </a:p>
          <a:p>
            <a:r>
              <a:rPr lang="en-US" sz="3200" b="1" dirty="0"/>
              <a:t>  B. </a:t>
            </a:r>
            <a:r>
              <a:rPr lang="en-US" sz="3200" b="1" dirty="0" smtClean="0"/>
              <a:t>Central government </a:t>
            </a:r>
            <a:r>
              <a:rPr lang="en-US" sz="3200" b="1" dirty="0"/>
              <a:t>had very little </a:t>
            </a:r>
            <a:r>
              <a:rPr lang="en-US" sz="3200" b="1" dirty="0" smtClean="0"/>
              <a:t>power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r>
              <a:rPr lang="en-US" sz="3200" b="1" dirty="0" smtClean="0"/>
              <a:t>Why</a:t>
            </a:r>
            <a:r>
              <a:rPr lang="en-US" sz="3200" b="1" dirty="0"/>
              <a:t>?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856038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4000" b="1" dirty="0"/>
              <a:t>1. Did not allow for an executive- no president or king.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2. It limited the power of congress.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    a. Congress could not raise taxes or regulate trade.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443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700" b="1" dirty="0"/>
              <a:t>3. Only powers the national government had were to </a:t>
            </a:r>
            <a:r>
              <a:rPr lang="en-US" sz="2700" b="1" dirty="0" smtClean="0"/>
              <a:t>defend the </a:t>
            </a:r>
            <a:r>
              <a:rPr lang="en-US" sz="2700" b="1" dirty="0"/>
              <a:t>nation and conduct foreign policy.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6049898" cy="42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1066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*a. But with no money, the Government could not do these well.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dirty="0"/>
              <a:t>4. </a:t>
            </a:r>
            <a:r>
              <a:rPr lang="en-US" sz="2700" b="1" dirty="0"/>
              <a:t>States printed own money and had trade </a:t>
            </a:r>
            <a:r>
              <a:rPr lang="en-US" sz="2700" b="1" dirty="0" smtClean="0"/>
              <a:t>wars. Inflation was </a:t>
            </a:r>
            <a:r>
              <a:rPr lang="en-US" sz="2700" b="1" dirty="0"/>
              <a:t>very high. States had territory </a:t>
            </a:r>
            <a:r>
              <a:rPr lang="en-US" sz="2700" b="1" dirty="0" smtClean="0"/>
              <a:t>disputes.</a:t>
            </a:r>
            <a:br>
              <a:rPr lang="en-US" sz="2700" b="1" dirty="0" smtClean="0"/>
            </a:br>
            <a:r>
              <a:rPr lang="en-US" sz="2700" b="1" dirty="0" smtClean="0"/>
              <a:t>a. The </a:t>
            </a:r>
            <a:r>
              <a:rPr lang="en-US" sz="2700" b="1" dirty="0"/>
              <a:t>National </a:t>
            </a:r>
            <a:r>
              <a:rPr lang="en-US" sz="2700" b="1" dirty="0" smtClean="0"/>
              <a:t>Government had </a:t>
            </a:r>
            <a:r>
              <a:rPr lang="en-US" sz="2700" b="1" dirty="0"/>
              <a:t>little power to solve problems</a:t>
            </a:r>
            <a:r>
              <a:rPr lang="en-US" sz="2700" b="1" dirty="0" smtClean="0"/>
              <a:t>.</a:t>
            </a:r>
            <a:endParaRPr lang="en-US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49555"/>
            <a:ext cx="5181600" cy="38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*</a:t>
            </a:r>
            <a:r>
              <a:rPr lang="en-US" sz="3100" b="1" dirty="0"/>
              <a:t>5. The </a:t>
            </a:r>
            <a:r>
              <a:rPr lang="en-US" sz="3100" b="1" dirty="0" smtClean="0"/>
              <a:t>government could </a:t>
            </a:r>
            <a:r>
              <a:rPr lang="en-US" sz="3100" b="1" dirty="0"/>
              <a:t>not do what it was supposed to do-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5414"/>
            <a:ext cx="7865828" cy="521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3244334"/>
            <a:ext cx="723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protect the people’s rights.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The Constitutional Convention, </a:t>
            </a:r>
            <a:r>
              <a:rPr lang="en-US" b="1" dirty="0" smtClean="0"/>
              <a:t>1787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59993"/>
            <a:ext cx="6476027" cy="42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/>
              <a:t>Delegates </a:t>
            </a:r>
            <a:r>
              <a:rPr lang="en-US" sz="3200" b="1" dirty="0"/>
              <a:t>from 12 states meet in Philadelphia to revise </a:t>
            </a:r>
            <a:r>
              <a:rPr lang="en-US" sz="3200" b="1" dirty="0" smtClean="0"/>
              <a:t>the Articles </a:t>
            </a:r>
            <a:r>
              <a:rPr lang="en-US" sz="3200" b="1" dirty="0"/>
              <a:t>of Confederation.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1019"/>
            <a:ext cx="7051648" cy="459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315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U.S CONSTITUTION NOTES </vt:lpstr>
      <vt:lpstr>I. Articles of Confederation</vt:lpstr>
      <vt:lpstr> 1. Did not allow for an executive- no president or king.</vt:lpstr>
      <vt:lpstr>2. It limited the power of congress.     a. Congress could not raise taxes or regulate trade.</vt:lpstr>
      <vt:lpstr> 3. Only powers the national government had were to defend the nation and conduct foreign policy.   </vt:lpstr>
      <vt:lpstr>4. States printed own money and had trade wars. Inflation was very high. States had territory disputes. a. The National Government had little power to solve problems.</vt:lpstr>
      <vt:lpstr>*5. The government could not do what it was supposed to do-  </vt:lpstr>
      <vt:lpstr>II. The Constitutional Convention, 1787</vt:lpstr>
      <vt:lpstr>Delegates from 12 states meet in Philadelphia to revise the Articles of Confederation.</vt:lpstr>
      <vt:lpstr>The #1 goal was to keep the states together as 1 country- The USA. To do this, they felt they needed 2 things…</vt:lpstr>
      <vt:lpstr>III. Influences</vt:lpstr>
      <vt:lpstr>PowerPoint Presentation</vt:lpstr>
      <vt:lpstr>III. Influences</vt:lpstr>
      <vt:lpstr>III. Influences</vt:lpstr>
    </vt:vector>
  </TitlesOfParts>
  <Company>EISD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 CONSTITUTION NOTES </dc:title>
  <dc:creator>EISD</dc:creator>
  <cp:lastModifiedBy>Windows User</cp:lastModifiedBy>
  <cp:revision>21</cp:revision>
  <dcterms:created xsi:type="dcterms:W3CDTF">2012-08-30T17:04:18Z</dcterms:created>
  <dcterms:modified xsi:type="dcterms:W3CDTF">2016-08-23T17:24:54Z</dcterms:modified>
</cp:coreProperties>
</file>